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572" r:id="rId2"/>
    <p:sldId id="256" r:id="rId3"/>
    <p:sldId id="259" r:id="rId4"/>
    <p:sldId id="265" r:id="rId5"/>
    <p:sldId id="266" r:id="rId6"/>
    <p:sldId id="267" r:id="rId7"/>
    <p:sldId id="296" r:id="rId8"/>
    <p:sldId id="280" r:id="rId9"/>
    <p:sldId id="294" r:id="rId10"/>
    <p:sldId id="295" r:id="rId11"/>
    <p:sldId id="285" r:id="rId12"/>
    <p:sldId id="278" r:id="rId13"/>
    <p:sldId id="261" r:id="rId14"/>
    <p:sldId id="300" r:id="rId15"/>
    <p:sldId id="307" r:id="rId16"/>
    <p:sldId id="301" r:id="rId17"/>
    <p:sldId id="304" r:id="rId18"/>
    <p:sldId id="305" r:id="rId19"/>
    <p:sldId id="306" r:id="rId20"/>
    <p:sldId id="325" r:id="rId21"/>
    <p:sldId id="328" r:id="rId22"/>
    <p:sldId id="329" r:id="rId23"/>
    <p:sldId id="326" r:id="rId24"/>
    <p:sldId id="330" r:id="rId25"/>
    <p:sldId id="333" r:id="rId26"/>
    <p:sldId id="331" r:id="rId27"/>
    <p:sldId id="332" r:id="rId28"/>
    <p:sldId id="308" r:id="rId29"/>
    <p:sldId id="314" r:id="rId30"/>
    <p:sldId id="309" r:id="rId31"/>
    <p:sldId id="310" r:id="rId32"/>
    <p:sldId id="311" r:id="rId33"/>
    <p:sldId id="312" r:id="rId34"/>
    <p:sldId id="315" r:id="rId35"/>
    <p:sldId id="316" r:id="rId36"/>
    <p:sldId id="558" r:id="rId37"/>
    <p:sldId id="559" r:id="rId38"/>
    <p:sldId id="360" r:id="rId39"/>
    <p:sldId id="568" r:id="rId40"/>
    <p:sldId id="569" r:id="rId41"/>
    <p:sldId id="571" r:id="rId42"/>
    <p:sldId id="561" r:id="rId43"/>
    <p:sldId id="563" r:id="rId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5A8FA22B-8643-4E12-830C-2AB99CA6809E}">
          <p14:sldIdLst>
            <p14:sldId id="572"/>
          </p14:sldIdLst>
        </p14:section>
        <p14:section name="第一部分" id="{43C652B5-38E1-4E3D-9FF4-5D62223192C2}">
          <p14:sldIdLst>
            <p14:sldId id="256"/>
            <p14:sldId id="259"/>
            <p14:sldId id="265"/>
            <p14:sldId id="266"/>
            <p14:sldId id="267"/>
            <p14:sldId id="296"/>
            <p14:sldId id="280"/>
            <p14:sldId id="294"/>
            <p14:sldId id="295"/>
            <p14:sldId id="285"/>
            <p14:sldId id="278"/>
            <p14:sldId id="261"/>
            <p14:sldId id="300"/>
            <p14:sldId id="307"/>
          </p14:sldIdLst>
        </p14:section>
        <p14:section name="第二部分" id="{3390287A-1E8F-4DCD-A0A2-80A32EB2208B}">
          <p14:sldIdLst>
            <p14:sldId id="301"/>
            <p14:sldId id="304"/>
            <p14:sldId id="305"/>
            <p14:sldId id="306"/>
            <p14:sldId id="325"/>
            <p14:sldId id="328"/>
            <p14:sldId id="329"/>
            <p14:sldId id="326"/>
            <p14:sldId id="330"/>
            <p14:sldId id="333"/>
            <p14:sldId id="331"/>
            <p14:sldId id="332"/>
            <p14:sldId id="308"/>
            <p14:sldId id="314"/>
            <p14:sldId id="309"/>
            <p14:sldId id="310"/>
            <p14:sldId id="311"/>
            <p14:sldId id="312"/>
            <p14:sldId id="315"/>
            <p14:sldId id="316"/>
            <p14:sldId id="558"/>
            <p14:sldId id="559"/>
            <p14:sldId id="360"/>
            <p14:sldId id="568"/>
            <p14:sldId id="569"/>
            <p14:sldId id="571"/>
            <p14:sldId id="561"/>
            <p14:sldId id="563"/>
          </p14:sldIdLst>
        </p14:section>
        <p14:section name="无标题节" id="{412C9DCA-93DD-4D44-BE63-B19687FCD431}">
          <p14:sldIdLst/>
        </p14:section>
      </p14:sectionLst>
    </p:ex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16" autoAdjust="0"/>
    <p:restoredTop sz="94643"/>
  </p:normalViewPr>
  <p:slideViewPr>
    <p:cSldViewPr snapToGrid="0" showGuides="1">
      <p:cViewPr varScale="1">
        <p:scale>
          <a:sx n="90" d="100"/>
          <a:sy n="90" d="100"/>
        </p:scale>
        <p:origin x="912" y="20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AD9D2-049C-4856-9D76-D01A0656F10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B678-8BA0-40A2-86D5-67B915010B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762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0BFB3-6931-4018-9F35-6908DBD9284D}" type="datetimeFigureOut">
              <a:rPr lang="zh-CN" altLang="en-US" smtClean="0"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openxmlformats.org/officeDocument/2006/relationships/audio" Target="NULL" TargetMode="External"/><Relationship Id="rId2" Type="http://schemas.microsoft.com/office/2007/relationships/media" Target="../media/media1.mp3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openxmlformats.org/officeDocument/2006/relationships/audio" Target="NULL" TargetMode="External"/><Relationship Id="rId2" Type="http://schemas.microsoft.com/office/2007/relationships/media" Target="../media/media1.mp3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grpSp>
        <p:nvGrpSpPr>
          <p:cNvPr id="4" name="组合 1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GrpSpPr/>
          <p:nvPr/>
        </p:nvGrpSpPr>
        <p:grpSpPr>
          <a:xfrm>
            <a:off x="3233420" y="801887"/>
            <a:ext cx="5725160" cy="5254226"/>
            <a:chOff x="3233420" y="568405"/>
            <a:chExt cx="5725160" cy="5254226"/>
          </a:xfrm>
        </p:grpSpPr>
        <p:sp>
          <p:nvSpPr>
            <p:cNvPr id="5" name="文本框 4"/>
            <p:cNvSpPr txBox="1"/>
            <p:nvPr/>
          </p:nvSpPr>
          <p:spPr>
            <a:xfrm>
              <a:off x="3233420" y="2460545"/>
              <a:ext cx="5725160" cy="1322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80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发布会</a:t>
              </a:r>
              <a:endParaRPr lang="en-US" altLang="zh-CN" sz="80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444240" y="568405"/>
              <a:ext cx="4419600" cy="2214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138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505199" y="773123"/>
              <a:ext cx="435864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80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“</a:t>
              </a:r>
              <a:r>
                <a:rPr lang="zh-TW" altLang="en-US" sz="8000" b="1" spc="-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你好呀”</a:t>
              </a:r>
              <a:endParaRPr lang="zh-CN" altLang="en-US" sz="80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" name="组合 9"/>
            <p:cNvGrpSpPr/>
            <p:nvPr/>
          </p:nvGrpSpPr>
          <p:grpSpPr>
            <a:xfrm>
              <a:off x="3233420" y="3606640"/>
              <a:ext cx="5420360" cy="2215991"/>
              <a:chOff x="3233420" y="3606640"/>
              <a:chExt cx="5420360" cy="2215991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3233420" y="3606640"/>
                <a:ext cx="5420360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endParaRPr lang="zh-CN" altLang="en-US" sz="138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3505200" y="3844229"/>
                <a:ext cx="1638300" cy="7683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3686629" y="4789888"/>
                <a:ext cx="1306286" cy="76835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spc="-3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</a:p>
            </p:txBody>
          </p:sp>
        </p:grpSp>
      </p:grpSp>
      <p:sp>
        <p:nvSpPr>
          <p:cNvPr id="12" name="文本框 11"/>
          <p:cNvSpPr txBox="1"/>
          <p:nvPr/>
        </p:nvSpPr>
        <p:spPr>
          <a:xfrm rot="16200000">
            <a:off x="10342553" y="4621530"/>
            <a:ext cx="461665" cy="208216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只是</a:t>
            </a:r>
            <a:r>
              <a:rPr lang="zh-TW" altLang="en-US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來</a:t>
            </a:r>
            <a:r>
              <a:rPr lang="zh-CN" altLang="en-US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玩玩</a:t>
            </a:r>
            <a:r>
              <a:rPr lang="zh-TW" altLang="en-US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隊</a:t>
            </a:r>
            <a:endParaRPr lang="zh-CN" altLang="en-US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5882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239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endParaRPr lang="zh-CN" altLang="en-US" sz="23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67250" y="2767281"/>
            <a:ext cx="2857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TW" altLang="en-US" sz="8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段</a:t>
            </a:r>
            <a:endParaRPr lang="zh-CN" altLang="en-US" sz="8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5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82772" y="3075057"/>
            <a:ext cx="1826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軟體</a:t>
            </a:r>
            <a:endParaRPr lang="zh-CN" altLang="en-US" sz="4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5732640" y="3075057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</a:t>
            </a:r>
            <a:endParaRPr lang="zh-CN" altLang="en-US" sz="2000" b="1" dirty="0"/>
          </a:p>
        </p:txBody>
      </p:sp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6305473" y="3075057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紹</a:t>
            </a:r>
            <a:endParaRPr lang="zh-CN" altLang="en-US" sz="2000" b="1" dirty="0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451140" y="3075057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頻</a:t>
            </a:r>
            <a:endParaRPr lang="zh-CN" altLang="en-US" sz="4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878307" y="3075057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視</a:t>
            </a:r>
            <a:endParaRPr lang="zh-CN" altLang="en-US" sz="4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432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1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2"/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47771" y="3075057"/>
            <a:ext cx="24964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車速較快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54500" y="3075057"/>
            <a:ext cx="368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請繫好安全帶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23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上車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 dir="ou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2800" end="125428.125"/>
                  <p14:fade out="2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3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14:flythrough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67528.125"/>
                  <p14:fade out="1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86137" y="2738706"/>
            <a:ext cx="43148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80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“你好呀”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22800" y="3075057"/>
            <a:ext cx="294640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是一個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984744" y="3075057"/>
            <a:ext cx="24018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打破沉默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914894" y="3075057"/>
            <a:ext cx="22431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緩解尷尬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986332" y="3075305"/>
            <a:ext cx="26549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讓科技</a:t>
            </a:r>
          </a:p>
          <a:p>
            <a:pPr algn="dist"/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不再冷漠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81600" y="3075057"/>
            <a:ext cx="18288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一款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68800" y="2767281"/>
            <a:ext cx="34544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TW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073383" y="3013502"/>
            <a:ext cx="8305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80710" y="3013502"/>
            <a:ext cx="8305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83980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00">
        <p14:flythrough dir="out"/>
      </p:transition>
    </mc:Choice>
    <mc:Fallback xmlns="">
      <p:transition spd="med" advTm="2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0 L -0.02227 0 " pathEditMode="relative" rAng="0" ptsTypes="AA">
                                      <p:cBhvr>
                                        <p:cTn id="6" dur="2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552 0 " pathEditMode="relative" rAng="0" ptsTypes="AA">
                                      <p:cBhvr>
                                        <p:cTn id="8" dur="2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300" fill="hold"/>
                                        <p:tgtEl>
                                          <p:spTgt spid="3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300" fill="hold"/>
                                        <p:tgtEl>
                                          <p:spTgt spid="5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300" fill="hold"/>
                                        <p:tgtEl>
                                          <p:spTgt spid="4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5" grpId="0"/>
      <p:bldP spid="5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128135" y="3075305"/>
            <a:ext cx="39350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TW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個小時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56200" y="3075057"/>
            <a:ext cx="187960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准备了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214929" y="3075057"/>
            <a:ext cx="19859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TW" sz="40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38700" y="3075057"/>
            <a:ext cx="251460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71900" y="2767281"/>
            <a:ext cx="4648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開場視頻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71900" y="2767281"/>
            <a:ext cx="4648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是不是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71900" y="2767281"/>
            <a:ext cx="46482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感覺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8252" y="1674113"/>
            <a:ext cx="10632895" cy="3555448"/>
          </a:xfrm>
          <a:custGeom>
            <a:avLst/>
            <a:gdLst/>
            <a:ahLst/>
            <a:cxnLst/>
            <a:rect l="l" t="t" r="r" b="b"/>
            <a:pathLst>
              <a:path w="10632895" h="3555448">
                <a:moveTo>
                  <a:pt x="1040272" y="1898852"/>
                </a:moveTo>
                <a:lnTo>
                  <a:pt x="1458423" y="1898852"/>
                </a:lnTo>
                <a:lnTo>
                  <a:pt x="1304531" y="2029473"/>
                </a:lnTo>
                <a:lnTo>
                  <a:pt x="1040272" y="2078207"/>
                </a:lnTo>
                <a:close/>
                <a:moveTo>
                  <a:pt x="1984354" y="1727848"/>
                </a:moveTo>
                <a:lnTo>
                  <a:pt x="1984354" y="1898852"/>
                </a:lnTo>
                <a:lnTo>
                  <a:pt x="2565053" y="1898852"/>
                </a:lnTo>
                <a:lnTo>
                  <a:pt x="2565053" y="1727848"/>
                </a:lnTo>
                <a:close/>
                <a:moveTo>
                  <a:pt x="8935290" y="1325443"/>
                </a:moveTo>
                <a:lnTo>
                  <a:pt x="9267047" y="1569121"/>
                </a:lnTo>
                <a:lnTo>
                  <a:pt x="9375307" y="2056202"/>
                </a:lnTo>
                <a:lnTo>
                  <a:pt x="9375307" y="2782370"/>
                </a:lnTo>
                <a:cubicBezTo>
                  <a:pt x="9375307" y="3008000"/>
                  <a:pt x="9317416" y="3176331"/>
                  <a:pt x="9201632" y="3287364"/>
                </a:cubicBezTo>
                <a:cubicBezTo>
                  <a:pt x="9085848" y="3398398"/>
                  <a:pt x="8913954" y="3454509"/>
                  <a:pt x="8685949" y="3455696"/>
                </a:cubicBezTo>
                <a:lnTo>
                  <a:pt x="8035780" y="3459259"/>
                </a:lnTo>
                <a:cubicBezTo>
                  <a:pt x="8002528" y="3283505"/>
                  <a:pt x="7959777" y="3101814"/>
                  <a:pt x="7907527" y="2914185"/>
                </a:cubicBezTo>
                <a:cubicBezTo>
                  <a:pt x="8134344" y="2935560"/>
                  <a:pt x="8323754" y="2946248"/>
                  <a:pt x="8475758" y="2946248"/>
                </a:cubicBezTo>
                <a:cubicBezTo>
                  <a:pt x="8615885" y="2946248"/>
                  <a:pt x="8707027" y="2917451"/>
                  <a:pt x="8749185" y="2859856"/>
                </a:cubicBezTo>
                <a:cubicBezTo>
                  <a:pt x="8791342" y="2802261"/>
                  <a:pt x="8812421" y="2727744"/>
                  <a:pt x="8812421" y="2636305"/>
                </a:cubicBezTo>
                <a:lnTo>
                  <a:pt x="8812421" y="1410779"/>
                </a:lnTo>
                <a:close/>
                <a:moveTo>
                  <a:pt x="3320318" y="796639"/>
                </a:moveTo>
                <a:lnTo>
                  <a:pt x="3320318" y="1250463"/>
                </a:lnTo>
                <a:lnTo>
                  <a:pt x="2956936" y="1250463"/>
                </a:lnTo>
                <a:lnTo>
                  <a:pt x="2956936" y="1421467"/>
                </a:lnTo>
                <a:lnTo>
                  <a:pt x="3405820" y="1421467"/>
                </a:lnTo>
                <a:lnTo>
                  <a:pt x="3405820" y="1727848"/>
                </a:lnTo>
                <a:lnTo>
                  <a:pt x="2956936" y="1727848"/>
                </a:lnTo>
                <a:lnTo>
                  <a:pt x="2956936" y="1898852"/>
                </a:lnTo>
                <a:lnTo>
                  <a:pt x="3526948" y="1898852"/>
                </a:lnTo>
                <a:lnTo>
                  <a:pt x="3526948" y="2205233"/>
                </a:lnTo>
                <a:lnTo>
                  <a:pt x="2930217" y="2205233"/>
                </a:lnTo>
                <a:cubicBezTo>
                  <a:pt x="3120220" y="2376236"/>
                  <a:pt x="3342881" y="2496176"/>
                  <a:pt x="3598199" y="2565053"/>
                </a:cubicBezTo>
                <a:cubicBezTo>
                  <a:pt x="3526948" y="2671930"/>
                  <a:pt x="3449758" y="2795433"/>
                  <a:pt x="3366632" y="2935560"/>
                </a:cubicBezTo>
                <a:cubicBezTo>
                  <a:pt x="3207504" y="2853621"/>
                  <a:pt x="3064407" y="2759213"/>
                  <a:pt x="2937342" y="2652336"/>
                </a:cubicBezTo>
                <a:cubicBezTo>
                  <a:pt x="2881528" y="2695087"/>
                  <a:pt x="2823339" y="2737838"/>
                  <a:pt x="2762776" y="2780588"/>
                </a:cubicBezTo>
                <a:lnTo>
                  <a:pt x="3445009" y="3131502"/>
                </a:lnTo>
                <a:lnTo>
                  <a:pt x="3238379" y="3462821"/>
                </a:lnTo>
                <a:cubicBezTo>
                  <a:pt x="3022250" y="3329819"/>
                  <a:pt x="2775245" y="3184941"/>
                  <a:pt x="2497364" y="3028187"/>
                </a:cubicBezTo>
                <a:lnTo>
                  <a:pt x="2673711" y="2768119"/>
                </a:lnTo>
                <a:lnTo>
                  <a:pt x="2504489" y="2540115"/>
                </a:lnTo>
                <a:cubicBezTo>
                  <a:pt x="2574553" y="2494989"/>
                  <a:pt x="2638086" y="2452832"/>
                  <a:pt x="2695087" y="2413643"/>
                </a:cubicBezTo>
                <a:cubicBezTo>
                  <a:pt x="2639273" y="2347142"/>
                  <a:pt x="2587615" y="2277672"/>
                  <a:pt x="2540115" y="2205233"/>
                </a:cubicBezTo>
                <a:lnTo>
                  <a:pt x="1989697" y="2205233"/>
                </a:lnTo>
                <a:cubicBezTo>
                  <a:pt x="1945759" y="2262234"/>
                  <a:pt x="1900039" y="2316860"/>
                  <a:pt x="1852538" y="2369111"/>
                </a:cubicBezTo>
                <a:cubicBezTo>
                  <a:pt x="1929728" y="2416612"/>
                  <a:pt x="2010479" y="2467676"/>
                  <a:pt x="2094793" y="2522302"/>
                </a:cubicBezTo>
                <a:lnTo>
                  <a:pt x="1946947" y="2734275"/>
                </a:lnTo>
                <a:cubicBezTo>
                  <a:pt x="1986135" y="2832840"/>
                  <a:pt x="2025917" y="2923685"/>
                  <a:pt x="2066293" y="3006812"/>
                </a:cubicBezTo>
                <a:lnTo>
                  <a:pt x="1694004" y="3200972"/>
                </a:lnTo>
                <a:cubicBezTo>
                  <a:pt x="1806819" y="3209285"/>
                  <a:pt x="1897664" y="3213441"/>
                  <a:pt x="1966541" y="3213441"/>
                </a:cubicBezTo>
                <a:cubicBezTo>
                  <a:pt x="2068668" y="3213441"/>
                  <a:pt x="2119731" y="3160002"/>
                  <a:pt x="2119731" y="3053125"/>
                </a:cubicBezTo>
                <a:lnTo>
                  <a:pt x="2119731" y="2297860"/>
                </a:lnTo>
                <a:lnTo>
                  <a:pt x="2490239" y="2297860"/>
                </a:lnTo>
                <a:lnTo>
                  <a:pt x="2490239" y="3049563"/>
                </a:lnTo>
                <a:cubicBezTo>
                  <a:pt x="2490239" y="3192066"/>
                  <a:pt x="2467676" y="3299833"/>
                  <a:pt x="2422550" y="3372866"/>
                </a:cubicBezTo>
                <a:cubicBezTo>
                  <a:pt x="2377424" y="3445899"/>
                  <a:pt x="2317454" y="3491916"/>
                  <a:pt x="2242640" y="3510916"/>
                </a:cubicBezTo>
                <a:cubicBezTo>
                  <a:pt x="2167826" y="3529917"/>
                  <a:pt x="1999791" y="3537635"/>
                  <a:pt x="1738536" y="3534073"/>
                </a:cubicBezTo>
                <a:cubicBezTo>
                  <a:pt x="1715973" y="3415320"/>
                  <a:pt x="1691629" y="3309631"/>
                  <a:pt x="1665503" y="3217004"/>
                </a:cubicBezTo>
                <a:lnTo>
                  <a:pt x="1229088" y="3448571"/>
                </a:lnTo>
                <a:lnTo>
                  <a:pt x="1068772" y="3088751"/>
                </a:lnTo>
                <a:cubicBezTo>
                  <a:pt x="1297964" y="2997312"/>
                  <a:pt x="1549719" y="2889247"/>
                  <a:pt x="1824038" y="2764557"/>
                </a:cubicBezTo>
                <a:lnTo>
                  <a:pt x="1617409" y="2607804"/>
                </a:lnTo>
                <a:cubicBezTo>
                  <a:pt x="1472530" y="2740807"/>
                  <a:pt x="1313402" y="2860746"/>
                  <a:pt x="1140024" y="2967624"/>
                </a:cubicBezTo>
                <a:lnTo>
                  <a:pt x="1074116" y="2864309"/>
                </a:lnTo>
                <a:lnTo>
                  <a:pt x="919144" y="3042438"/>
                </a:lnTo>
                <a:cubicBezTo>
                  <a:pt x="851455" y="2908248"/>
                  <a:pt x="786141" y="2782370"/>
                  <a:pt x="723203" y="2664805"/>
                </a:cubicBezTo>
                <a:cubicBezTo>
                  <a:pt x="628201" y="3008000"/>
                  <a:pt x="488073" y="3302505"/>
                  <a:pt x="302819" y="3548323"/>
                </a:cubicBezTo>
                <a:cubicBezTo>
                  <a:pt x="229192" y="3443821"/>
                  <a:pt x="128253" y="3326256"/>
                  <a:pt x="0" y="3195628"/>
                </a:cubicBezTo>
                <a:cubicBezTo>
                  <a:pt x="45126" y="3135955"/>
                  <a:pt x="87172" y="3072849"/>
                  <a:pt x="126138" y="3006311"/>
                </a:cubicBezTo>
                <a:lnTo>
                  <a:pt x="217967" y="2827257"/>
                </a:lnTo>
                <a:lnTo>
                  <a:pt x="504936" y="2840221"/>
                </a:lnTo>
                <a:lnTo>
                  <a:pt x="828716" y="2334548"/>
                </a:lnTo>
                <a:lnTo>
                  <a:pt x="953338" y="2315862"/>
                </a:lnTo>
                <a:lnTo>
                  <a:pt x="1118648" y="2545459"/>
                </a:lnTo>
                <a:cubicBezTo>
                  <a:pt x="1282527" y="2450457"/>
                  <a:pt x="1435717" y="2337048"/>
                  <a:pt x="1578220" y="2205233"/>
                </a:cubicBezTo>
                <a:lnTo>
                  <a:pt x="1422046" y="2205233"/>
                </a:lnTo>
                <a:lnTo>
                  <a:pt x="2253312" y="1463473"/>
                </a:lnTo>
                <a:lnTo>
                  <a:pt x="2855398" y="1457464"/>
                </a:lnTo>
                <a:lnTo>
                  <a:pt x="3038659" y="873485"/>
                </a:lnTo>
                <a:close/>
                <a:moveTo>
                  <a:pt x="331320" y="669764"/>
                </a:moveTo>
                <a:lnTo>
                  <a:pt x="434634" y="1788412"/>
                </a:lnTo>
                <a:lnTo>
                  <a:pt x="135378" y="1827600"/>
                </a:lnTo>
                <a:cubicBezTo>
                  <a:pt x="95002" y="1376341"/>
                  <a:pt x="55814" y="1005833"/>
                  <a:pt x="17813" y="716078"/>
                </a:cubicBezTo>
                <a:close/>
                <a:moveTo>
                  <a:pt x="1613846" y="416821"/>
                </a:moveTo>
                <a:lnTo>
                  <a:pt x="1613846" y="570012"/>
                </a:lnTo>
                <a:lnTo>
                  <a:pt x="2928435" y="570012"/>
                </a:lnTo>
                <a:lnTo>
                  <a:pt x="2928435" y="416821"/>
                </a:lnTo>
                <a:close/>
                <a:moveTo>
                  <a:pt x="3780979" y="306382"/>
                </a:moveTo>
                <a:lnTo>
                  <a:pt x="4998778" y="306382"/>
                </a:lnTo>
                <a:lnTo>
                  <a:pt x="5333575" y="729231"/>
                </a:lnTo>
                <a:lnTo>
                  <a:pt x="5204162" y="1207290"/>
                </a:lnTo>
                <a:lnTo>
                  <a:pt x="5599287" y="1739653"/>
                </a:lnTo>
                <a:lnTo>
                  <a:pt x="5434852" y="2459601"/>
                </a:lnTo>
                <a:lnTo>
                  <a:pt x="5330809" y="2301645"/>
                </a:lnTo>
                <a:cubicBezTo>
                  <a:pt x="5297188" y="2245683"/>
                  <a:pt x="5265681" y="2188014"/>
                  <a:pt x="5236290" y="2128638"/>
                </a:cubicBezTo>
                <a:cubicBezTo>
                  <a:pt x="5162664" y="2209389"/>
                  <a:pt x="5084880" y="2288360"/>
                  <a:pt x="5002941" y="2365549"/>
                </a:cubicBezTo>
                <a:lnTo>
                  <a:pt x="5002941" y="2956936"/>
                </a:lnTo>
                <a:lnTo>
                  <a:pt x="5690518" y="2759213"/>
                </a:lnTo>
                <a:cubicBezTo>
                  <a:pt x="5644204" y="2713493"/>
                  <a:pt x="5600006" y="2666067"/>
                  <a:pt x="5557923" y="2616933"/>
                </a:cubicBezTo>
                <a:lnTo>
                  <a:pt x="5536157" y="2589245"/>
                </a:lnTo>
                <a:lnTo>
                  <a:pt x="5542024" y="2584683"/>
                </a:lnTo>
                <a:lnTo>
                  <a:pt x="5673082" y="2002904"/>
                </a:lnTo>
                <a:lnTo>
                  <a:pt x="5801848" y="2191428"/>
                </a:lnTo>
                <a:cubicBezTo>
                  <a:pt x="5855287" y="2260008"/>
                  <a:pt x="5912585" y="2324579"/>
                  <a:pt x="5973743" y="2385143"/>
                </a:cubicBezTo>
                <a:cubicBezTo>
                  <a:pt x="6122183" y="2300829"/>
                  <a:pt x="6326437" y="2163670"/>
                  <a:pt x="6586505" y="1973666"/>
                </a:cubicBezTo>
                <a:lnTo>
                  <a:pt x="5679668" y="1973666"/>
                </a:lnTo>
                <a:lnTo>
                  <a:pt x="5749422" y="1664023"/>
                </a:lnTo>
                <a:lnTo>
                  <a:pt x="5685191" y="1574658"/>
                </a:lnTo>
                <a:lnTo>
                  <a:pt x="7133360" y="1574658"/>
                </a:lnTo>
                <a:lnTo>
                  <a:pt x="7133360" y="1973666"/>
                </a:lnTo>
                <a:lnTo>
                  <a:pt x="6682695" y="1973666"/>
                </a:lnTo>
                <a:lnTo>
                  <a:pt x="6951669" y="2333486"/>
                </a:lnTo>
                <a:lnTo>
                  <a:pt x="6324656" y="2661242"/>
                </a:lnTo>
                <a:cubicBezTo>
                  <a:pt x="6565723" y="2810870"/>
                  <a:pt x="6848354" y="2920123"/>
                  <a:pt x="7172548" y="2988999"/>
                </a:cubicBezTo>
                <a:cubicBezTo>
                  <a:pt x="7051421" y="3141002"/>
                  <a:pt x="6943356" y="3288255"/>
                  <a:pt x="6848354" y="3430758"/>
                </a:cubicBezTo>
                <a:cubicBezTo>
                  <a:pt x="6427971" y="3295380"/>
                  <a:pt x="6076464" y="3103595"/>
                  <a:pt x="5793833" y="2855402"/>
                </a:cubicBezTo>
                <a:cubicBezTo>
                  <a:pt x="5787895" y="3020469"/>
                  <a:pt x="5786707" y="3148127"/>
                  <a:pt x="5790270" y="3238379"/>
                </a:cubicBezTo>
                <a:cubicBezTo>
                  <a:pt x="5232134" y="3371382"/>
                  <a:pt x="4846188" y="3477072"/>
                  <a:pt x="4632434" y="3555448"/>
                </a:cubicBezTo>
                <a:lnTo>
                  <a:pt x="4429368" y="3149315"/>
                </a:lnTo>
                <a:cubicBezTo>
                  <a:pt x="4495869" y="3082814"/>
                  <a:pt x="4529120" y="2973561"/>
                  <a:pt x="4529120" y="2821558"/>
                </a:cubicBezTo>
                <a:lnTo>
                  <a:pt x="4529120" y="2753869"/>
                </a:lnTo>
                <a:cubicBezTo>
                  <a:pt x="4302302" y="2916560"/>
                  <a:pt x="4052922" y="3068563"/>
                  <a:pt x="3780979" y="3209879"/>
                </a:cubicBezTo>
                <a:cubicBezTo>
                  <a:pt x="3726352" y="3027000"/>
                  <a:pt x="3670540" y="2861934"/>
                  <a:pt x="3613538" y="2714681"/>
                </a:cubicBezTo>
                <a:cubicBezTo>
                  <a:pt x="4045797" y="2517552"/>
                  <a:pt x="4421055" y="2270547"/>
                  <a:pt x="4739311" y="1973666"/>
                </a:cubicBezTo>
                <a:lnTo>
                  <a:pt x="3659851" y="1973666"/>
                </a:lnTo>
                <a:lnTo>
                  <a:pt x="3659851" y="1574658"/>
                </a:lnTo>
                <a:lnTo>
                  <a:pt x="5141882" y="1574658"/>
                </a:lnTo>
                <a:lnTo>
                  <a:pt x="5141882" y="1339528"/>
                </a:lnTo>
                <a:lnTo>
                  <a:pt x="3930607" y="1339528"/>
                </a:lnTo>
                <a:lnTo>
                  <a:pt x="3930607" y="940520"/>
                </a:lnTo>
                <a:lnTo>
                  <a:pt x="5141882" y="940520"/>
                </a:lnTo>
                <a:lnTo>
                  <a:pt x="5141882" y="705390"/>
                </a:lnTo>
                <a:lnTo>
                  <a:pt x="3780979" y="705390"/>
                </a:lnTo>
                <a:close/>
                <a:moveTo>
                  <a:pt x="8181996" y="203067"/>
                </a:moveTo>
                <a:lnTo>
                  <a:pt x="10632895" y="203067"/>
                </a:lnTo>
                <a:lnTo>
                  <a:pt x="10632895" y="694702"/>
                </a:lnTo>
                <a:lnTo>
                  <a:pt x="9423902" y="1595453"/>
                </a:lnTo>
                <a:lnTo>
                  <a:pt x="9358320" y="1409066"/>
                </a:lnTo>
                <a:lnTo>
                  <a:pt x="9100522" y="1209695"/>
                </a:lnTo>
                <a:lnTo>
                  <a:pt x="9276445" y="1084804"/>
                </a:lnTo>
                <a:cubicBezTo>
                  <a:pt x="9442105" y="966051"/>
                  <a:pt x="9618749" y="837205"/>
                  <a:pt x="9806378" y="698265"/>
                </a:cubicBezTo>
                <a:lnTo>
                  <a:pt x="8492012" y="698265"/>
                </a:lnTo>
                <a:lnTo>
                  <a:pt x="8311144" y="259623"/>
                </a:lnTo>
                <a:close/>
                <a:moveTo>
                  <a:pt x="7369579" y="203067"/>
                </a:moveTo>
                <a:lnTo>
                  <a:pt x="7714509" y="203067"/>
                </a:lnTo>
                <a:lnTo>
                  <a:pt x="8119683" y="355943"/>
                </a:lnTo>
                <a:lnTo>
                  <a:pt x="8247581" y="698265"/>
                </a:lnTo>
                <a:lnTo>
                  <a:pt x="7369579" y="698265"/>
                </a:lnTo>
                <a:close/>
                <a:moveTo>
                  <a:pt x="491635" y="39188"/>
                </a:moveTo>
                <a:lnTo>
                  <a:pt x="879956" y="39188"/>
                </a:lnTo>
                <a:lnTo>
                  <a:pt x="879956" y="881737"/>
                </a:lnTo>
                <a:cubicBezTo>
                  <a:pt x="950020" y="779610"/>
                  <a:pt x="1007021" y="692327"/>
                  <a:pt x="1050959" y="619888"/>
                </a:cubicBezTo>
                <a:lnTo>
                  <a:pt x="1221963" y="796235"/>
                </a:lnTo>
                <a:lnTo>
                  <a:pt x="1221963" y="135378"/>
                </a:lnTo>
                <a:lnTo>
                  <a:pt x="3320318" y="135378"/>
                </a:lnTo>
                <a:lnTo>
                  <a:pt x="3320318" y="677025"/>
                </a:lnTo>
                <a:lnTo>
                  <a:pt x="2915297" y="679718"/>
                </a:lnTo>
                <a:lnTo>
                  <a:pt x="2861530" y="815830"/>
                </a:lnTo>
                <a:lnTo>
                  <a:pt x="1613846" y="815830"/>
                </a:lnTo>
                <a:lnTo>
                  <a:pt x="1613846" y="969020"/>
                </a:lnTo>
                <a:lnTo>
                  <a:pt x="2801017" y="969020"/>
                </a:lnTo>
                <a:lnTo>
                  <a:pt x="2683296" y="1267030"/>
                </a:lnTo>
                <a:lnTo>
                  <a:pt x="2565053" y="1282441"/>
                </a:lnTo>
                <a:lnTo>
                  <a:pt x="2565053" y="1250463"/>
                </a:lnTo>
                <a:lnTo>
                  <a:pt x="1984354" y="1250463"/>
                </a:lnTo>
                <a:lnTo>
                  <a:pt x="1984354" y="1421467"/>
                </a:lnTo>
                <a:lnTo>
                  <a:pt x="2020859" y="1421467"/>
                </a:lnTo>
                <a:lnTo>
                  <a:pt x="1592471" y="1785075"/>
                </a:lnTo>
                <a:lnTo>
                  <a:pt x="1592471" y="1727848"/>
                </a:lnTo>
                <a:lnTo>
                  <a:pt x="1154274" y="1727848"/>
                </a:lnTo>
                <a:lnTo>
                  <a:pt x="1154274" y="1421467"/>
                </a:lnTo>
                <a:lnTo>
                  <a:pt x="1592471" y="1421467"/>
                </a:lnTo>
                <a:lnTo>
                  <a:pt x="1592471" y="1250463"/>
                </a:lnTo>
                <a:lnTo>
                  <a:pt x="1221963" y="1250463"/>
                </a:lnTo>
                <a:lnTo>
                  <a:pt x="1221963" y="1042053"/>
                </a:lnTo>
                <a:lnTo>
                  <a:pt x="879956" y="1416123"/>
                </a:lnTo>
                <a:cubicBezTo>
                  <a:pt x="876393" y="1641456"/>
                  <a:pt x="866151" y="1834391"/>
                  <a:pt x="849229" y="1994930"/>
                </a:cubicBezTo>
                <a:lnTo>
                  <a:pt x="833707" y="2116302"/>
                </a:lnTo>
                <a:lnTo>
                  <a:pt x="774160" y="2127284"/>
                </a:lnTo>
                <a:lnTo>
                  <a:pt x="390183" y="2663449"/>
                </a:lnTo>
                <a:lnTo>
                  <a:pt x="277008" y="2684693"/>
                </a:lnTo>
                <a:lnTo>
                  <a:pt x="322970" y="2565888"/>
                </a:lnTo>
                <a:cubicBezTo>
                  <a:pt x="456195" y="2164542"/>
                  <a:pt x="512417" y="1677379"/>
                  <a:pt x="491635" y="1104398"/>
                </a:cubicBezTo>
                <a:close/>
                <a:moveTo>
                  <a:pt x="5253684" y="0"/>
                </a:moveTo>
                <a:lnTo>
                  <a:pt x="5644204" y="0"/>
                </a:lnTo>
                <a:lnTo>
                  <a:pt x="5644204" y="306382"/>
                </a:lnTo>
                <a:lnTo>
                  <a:pt x="7019358" y="306382"/>
                </a:lnTo>
                <a:lnTo>
                  <a:pt x="7019358" y="705390"/>
                </a:lnTo>
                <a:lnTo>
                  <a:pt x="5644204" y="705390"/>
                </a:lnTo>
                <a:lnTo>
                  <a:pt x="5644204" y="940520"/>
                </a:lnTo>
                <a:lnTo>
                  <a:pt x="6851917" y="940520"/>
                </a:lnTo>
                <a:lnTo>
                  <a:pt x="6851917" y="1339528"/>
                </a:lnTo>
                <a:lnTo>
                  <a:pt x="5644204" y="1339528"/>
                </a:lnTo>
                <a:lnTo>
                  <a:pt x="5644204" y="1517631"/>
                </a:lnTo>
                <a:lnTo>
                  <a:pt x="5435451" y="1227186"/>
                </a:lnTo>
                <a:lnTo>
                  <a:pt x="5545889" y="750823"/>
                </a:lnTo>
                <a:lnTo>
                  <a:pt x="5195547" y="25478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287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1800">
        <p14:flythrough/>
      </p:transition>
    </mc:Choice>
    <mc:Fallback xmlns="">
      <p:transition advTm="18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38700" y="3075057"/>
            <a:ext cx="2514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你們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43050" y="1463552"/>
            <a:ext cx="3662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8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r>
              <a:rPr lang="zh-TW" altLang="en-US" sz="88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好呀</a:t>
            </a:r>
            <a:endParaRPr lang="zh-CN" altLang="en-US" sz="88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38700" y="3075057"/>
            <a:ext cx="2514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以為視頻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38700" y="3075057"/>
            <a:ext cx="2514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結束了嗎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45720" y="2767330"/>
            <a:ext cx="37014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YES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661541" y="2215487"/>
            <a:ext cx="4648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正式展示</a:t>
            </a:r>
          </a:p>
          <a:p>
            <a:pPr algn="dist"/>
            <a:r>
              <a:rPr lang="zh-TW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現在開始</a:t>
            </a:r>
            <a:endParaRPr lang="en-US" altLang="zh-CN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9750" y="3921002"/>
            <a:ext cx="568526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r>
              <a:rPr lang="zh-TW" altLang="en-US" sz="13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好呀</a:t>
            </a:r>
            <a:endParaRPr lang="zh-CN" altLang="en-US" sz="13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62550" y="3075057"/>
            <a:ext cx="1866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r>
              <a:rPr lang="zh-TW" altLang="en-US" sz="40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好呀</a:t>
            </a:r>
            <a:endParaRPr lang="zh-CN" altLang="en-US" sz="4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"/>
    </mc:Choice>
    <mc:Fallback xmlns="">
      <p:transition spd="slow" advTm="7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239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將</a:t>
            </a:r>
            <a:endParaRPr lang="zh-CN" altLang="en-US" sz="23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239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  <a:endParaRPr lang="zh-CN" altLang="en-US" sz="23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defRPr sz="19900" b="1" spc="-3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146</Words>
  <Application>Microsoft Macintosh PowerPoint</Application>
  <PresentationFormat>宽屏</PresentationFormat>
  <Paragraphs>105</Paragraphs>
  <Slides>43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49" baseType="lpstr">
      <vt:lpstr>Calibri</vt:lpstr>
      <vt:lpstr>Calibri Light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Microsoft Office 用户</cp:lastModifiedBy>
  <cp:revision>103</cp:revision>
  <dcterms:created xsi:type="dcterms:W3CDTF">2017-05-20T06:31:00Z</dcterms:created>
  <dcterms:modified xsi:type="dcterms:W3CDTF">2018-04-01T05:27:01Z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